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09" r:id="rId1"/>
  </p:sldMasterIdLst>
  <p:notesMasterIdLst>
    <p:notesMasterId r:id="rId3"/>
  </p:notesMasterIdLst>
  <p:handoutMasterIdLst>
    <p:handoutMasterId r:id="rId4"/>
  </p:handoutMasterIdLst>
  <p:sldIdLst>
    <p:sldId id="453" r:id="rId2"/>
  </p:sldIdLst>
  <p:sldSz cx="9144000" cy="6858000" type="screen4x3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67" autoAdjust="0"/>
    <p:restoredTop sz="86435" autoAdjust="0"/>
  </p:normalViewPr>
  <p:slideViewPr>
    <p:cSldViewPr>
      <p:cViewPr varScale="1">
        <p:scale>
          <a:sx n="74" d="100"/>
          <a:sy n="74" d="100"/>
        </p:scale>
        <p:origin x="1181" y="283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596"/>
    </p:cViewPr>
  </p:sorterViewPr>
  <p:notesViewPr>
    <p:cSldViewPr>
      <p:cViewPr varScale="1">
        <p:scale>
          <a:sx n="69" d="100"/>
          <a:sy n="69" d="100"/>
        </p:scale>
        <p:origin x="182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F39704-2F2A-4EAF-9049-34B7FBDABEDA}" type="doc">
      <dgm:prSet loTypeId="urn:microsoft.com/office/officeart/2005/8/layout/target3" loCatId="relationship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562DE6E5-0134-438E-97BE-84DA720A70DC}">
      <dgm:prSet custT="1"/>
      <dgm:spPr/>
      <dgm:t>
        <a:bodyPr/>
        <a:lstStyle/>
        <a:p>
          <a:pPr rtl="0"/>
          <a:r>
            <a:rPr lang="pt-BR" sz="2800" b="1" dirty="0"/>
            <a:t>NOTA </a:t>
          </a:r>
          <a:br>
            <a:rPr lang="pt-BR" sz="2800" b="1" dirty="0"/>
          </a:br>
          <a:r>
            <a:rPr lang="pt-BR" sz="4800" b="1" dirty="0">
              <a:latin typeface="Impact" panose="020B0806030902050204" pitchFamily="34" charset="0"/>
            </a:rPr>
            <a:t>4</a:t>
          </a:r>
          <a:endParaRPr lang="pt-BR" sz="4800" dirty="0">
            <a:latin typeface="Impact" panose="020B0806030902050204" pitchFamily="34" charset="0"/>
          </a:endParaRPr>
        </a:p>
      </dgm:t>
    </dgm:pt>
    <dgm:pt modelId="{1FD7DBB8-3745-4181-B493-DFBA2040917E}" type="parTrans" cxnId="{4AD6038C-E17E-4BC4-B345-A418B8376800}">
      <dgm:prSet/>
      <dgm:spPr/>
      <dgm:t>
        <a:bodyPr/>
        <a:lstStyle/>
        <a:p>
          <a:endParaRPr lang="pt-BR"/>
        </a:p>
      </dgm:t>
    </dgm:pt>
    <dgm:pt modelId="{1A0637BD-95B5-4A5A-B9AA-021F3E787B3D}" type="sibTrans" cxnId="{4AD6038C-E17E-4BC4-B345-A418B8376800}">
      <dgm:prSet/>
      <dgm:spPr/>
      <dgm:t>
        <a:bodyPr/>
        <a:lstStyle/>
        <a:p>
          <a:endParaRPr lang="pt-BR"/>
        </a:p>
      </dgm:t>
    </dgm:pt>
    <dgm:pt modelId="{DE97E9BF-2569-4FD1-A222-1A705383D262}">
      <dgm:prSet custT="1"/>
      <dgm:spPr/>
      <dgm:t>
        <a:bodyPr/>
        <a:lstStyle/>
        <a:p>
          <a:pPr rtl="0"/>
          <a:r>
            <a:rPr lang="pt-BR" sz="2800" b="1" dirty="0"/>
            <a:t>CAPES</a:t>
          </a:r>
          <a:endParaRPr lang="pt-BR" sz="2800" dirty="0"/>
        </a:p>
      </dgm:t>
    </dgm:pt>
    <dgm:pt modelId="{46B3A2AD-C760-4EC3-B855-F5521A2B91FA}" type="sibTrans" cxnId="{642CEF0B-6FAD-456C-9254-6B76A42F88A1}">
      <dgm:prSet/>
      <dgm:spPr/>
      <dgm:t>
        <a:bodyPr/>
        <a:lstStyle/>
        <a:p>
          <a:endParaRPr lang="pt-BR"/>
        </a:p>
      </dgm:t>
    </dgm:pt>
    <dgm:pt modelId="{ACEB3772-9D66-422D-AE65-190FFFAEDB60}" type="parTrans" cxnId="{642CEF0B-6FAD-456C-9254-6B76A42F88A1}">
      <dgm:prSet/>
      <dgm:spPr/>
      <dgm:t>
        <a:bodyPr/>
        <a:lstStyle/>
        <a:p>
          <a:endParaRPr lang="pt-BR"/>
        </a:p>
      </dgm:t>
    </dgm:pt>
    <dgm:pt modelId="{6A5B14E6-FB22-48F0-B384-170451592388}" type="pres">
      <dgm:prSet presAssocID="{D3F39704-2F2A-4EAF-9049-34B7FBDABED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3FAC4AA-0115-415F-9FB3-C4DCE1B1B0F9}" type="pres">
      <dgm:prSet presAssocID="{562DE6E5-0134-438E-97BE-84DA720A70DC}" presName="circle1" presStyleLbl="node1" presStyleIdx="0" presStyleCnt="2"/>
      <dgm:spPr/>
    </dgm:pt>
    <dgm:pt modelId="{23F214F6-A42F-43BF-9542-9988E1387E7D}" type="pres">
      <dgm:prSet presAssocID="{562DE6E5-0134-438E-97BE-84DA720A70DC}" presName="space" presStyleCnt="0"/>
      <dgm:spPr/>
    </dgm:pt>
    <dgm:pt modelId="{7CBC11C6-0C6C-4DCE-8DB2-EDB89E552B47}" type="pres">
      <dgm:prSet presAssocID="{562DE6E5-0134-438E-97BE-84DA720A70DC}" presName="rect1" presStyleLbl="alignAcc1" presStyleIdx="0" presStyleCnt="2"/>
      <dgm:spPr/>
    </dgm:pt>
    <dgm:pt modelId="{FF264D25-6BE5-48AC-A885-EC86BF68922F}" type="pres">
      <dgm:prSet presAssocID="{DE97E9BF-2569-4FD1-A222-1A705383D262}" presName="vertSpace2" presStyleLbl="node1" presStyleIdx="0" presStyleCnt="2"/>
      <dgm:spPr/>
    </dgm:pt>
    <dgm:pt modelId="{1FDA018C-0491-4831-9D9C-B83B161E2208}" type="pres">
      <dgm:prSet presAssocID="{DE97E9BF-2569-4FD1-A222-1A705383D262}" presName="circle2" presStyleLbl="node1" presStyleIdx="1" presStyleCnt="2"/>
      <dgm:spPr/>
    </dgm:pt>
    <dgm:pt modelId="{2D9B700E-0B90-440A-A52F-F88A7E173547}" type="pres">
      <dgm:prSet presAssocID="{DE97E9BF-2569-4FD1-A222-1A705383D262}" presName="rect2" presStyleLbl="alignAcc1" presStyleIdx="1" presStyleCnt="2" custScaleY="93332"/>
      <dgm:spPr/>
    </dgm:pt>
    <dgm:pt modelId="{A8A229B7-2CC3-49AE-9569-C0A10DAEEC09}" type="pres">
      <dgm:prSet presAssocID="{562DE6E5-0134-438E-97BE-84DA720A70DC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A968CE7B-2066-484B-B569-560BC663428A}" type="pres">
      <dgm:prSet presAssocID="{DE97E9BF-2569-4FD1-A222-1A705383D262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642CEF0B-6FAD-456C-9254-6B76A42F88A1}" srcId="{D3F39704-2F2A-4EAF-9049-34B7FBDABEDA}" destId="{DE97E9BF-2569-4FD1-A222-1A705383D262}" srcOrd="1" destOrd="0" parTransId="{ACEB3772-9D66-422D-AE65-190FFFAEDB60}" sibTransId="{46B3A2AD-C760-4EC3-B855-F5521A2B91FA}"/>
    <dgm:cxn modelId="{19FE8214-43A4-403B-9E1E-98F4F43E3F59}" type="presOf" srcId="{DE97E9BF-2569-4FD1-A222-1A705383D262}" destId="{A968CE7B-2066-484B-B569-560BC663428A}" srcOrd="1" destOrd="0" presId="urn:microsoft.com/office/officeart/2005/8/layout/target3"/>
    <dgm:cxn modelId="{A372FC3C-BC83-4E3D-99D8-50AE5FF5B99A}" type="presOf" srcId="{562DE6E5-0134-438E-97BE-84DA720A70DC}" destId="{7CBC11C6-0C6C-4DCE-8DB2-EDB89E552B47}" srcOrd="0" destOrd="0" presId="urn:microsoft.com/office/officeart/2005/8/layout/target3"/>
    <dgm:cxn modelId="{FD32BE63-7088-4B09-A6CD-92EF1F502CE1}" type="presOf" srcId="{D3F39704-2F2A-4EAF-9049-34B7FBDABEDA}" destId="{6A5B14E6-FB22-48F0-B384-170451592388}" srcOrd="0" destOrd="0" presId="urn:microsoft.com/office/officeart/2005/8/layout/target3"/>
    <dgm:cxn modelId="{4AD6038C-E17E-4BC4-B345-A418B8376800}" srcId="{D3F39704-2F2A-4EAF-9049-34B7FBDABEDA}" destId="{562DE6E5-0134-438E-97BE-84DA720A70DC}" srcOrd="0" destOrd="0" parTransId="{1FD7DBB8-3745-4181-B493-DFBA2040917E}" sibTransId="{1A0637BD-95B5-4A5A-B9AA-021F3E787B3D}"/>
    <dgm:cxn modelId="{318FE9BC-F3C2-4508-B9C8-0FC3984823A4}" type="presOf" srcId="{DE97E9BF-2569-4FD1-A222-1A705383D262}" destId="{2D9B700E-0B90-440A-A52F-F88A7E173547}" srcOrd="0" destOrd="0" presId="urn:microsoft.com/office/officeart/2005/8/layout/target3"/>
    <dgm:cxn modelId="{D00F11DA-C1D5-4C30-8124-4D1696A4FD89}" type="presOf" srcId="{562DE6E5-0134-438E-97BE-84DA720A70DC}" destId="{A8A229B7-2CC3-49AE-9569-C0A10DAEEC09}" srcOrd="1" destOrd="0" presId="urn:microsoft.com/office/officeart/2005/8/layout/target3"/>
    <dgm:cxn modelId="{FFACE77B-AD53-494E-A573-EEDBD8A1E005}" type="presParOf" srcId="{6A5B14E6-FB22-48F0-B384-170451592388}" destId="{93FAC4AA-0115-415F-9FB3-C4DCE1B1B0F9}" srcOrd="0" destOrd="0" presId="urn:microsoft.com/office/officeart/2005/8/layout/target3"/>
    <dgm:cxn modelId="{2CFD6D44-D041-47DA-AC3B-5451B6937B51}" type="presParOf" srcId="{6A5B14E6-FB22-48F0-B384-170451592388}" destId="{23F214F6-A42F-43BF-9542-9988E1387E7D}" srcOrd="1" destOrd="0" presId="urn:microsoft.com/office/officeart/2005/8/layout/target3"/>
    <dgm:cxn modelId="{F966EFD7-B85F-4F03-8BFD-178A107D7AC0}" type="presParOf" srcId="{6A5B14E6-FB22-48F0-B384-170451592388}" destId="{7CBC11C6-0C6C-4DCE-8DB2-EDB89E552B47}" srcOrd="2" destOrd="0" presId="urn:microsoft.com/office/officeart/2005/8/layout/target3"/>
    <dgm:cxn modelId="{D48DA084-499E-4F1E-9F3A-23116967EC9B}" type="presParOf" srcId="{6A5B14E6-FB22-48F0-B384-170451592388}" destId="{FF264D25-6BE5-48AC-A885-EC86BF68922F}" srcOrd="3" destOrd="0" presId="urn:microsoft.com/office/officeart/2005/8/layout/target3"/>
    <dgm:cxn modelId="{6E2A04A8-9DFC-4FE0-862C-CBBB8D0DAF78}" type="presParOf" srcId="{6A5B14E6-FB22-48F0-B384-170451592388}" destId="{1FDA018C-0491-4831-9D9C-B83B161E2208}" srcOrd="4" destOrd="0" presId="urn:microsoft.com/office/officeart/2005/8/layout/target3"/>
    <dgm:cxn modelId="{009222CF-A707-43E6-95EE-A0C2B8DACF69}" type="presParOf" srcId="{6A5B14E6-FB22-48F0-B384-170451592388}" destId="{2D9B700E-0B90-440A-A52F-F88A7E173547}" srcOrd="5" destOrd="0" presId="urn:microsoft.com/office/officeart/2005/8/layout/target3"/>
    <dgm:cxn modelId="{A21B65E9-3236-431A-81DF-0136633FBBE9}" type="presParOf" srcId="{6A5B14E6-FB22-48F0-B384-170451592388}" destId="{A8A229B7-2CC3-49AE-9569-C0A10DAEEC09}" srcOrd="6" destOrd="0" presId="urn:microsoft.com/office/officeart/2005/8/layout/target3"/>
    <dgm:cxn modelId="{A7CA8545-0800-4FAE-A7DB-34D61812E811}" type="presParOf" srcId="{6A5B14E6-FB22-48F0-B384-170451592388}" destId="{A968CE7B-2066-484B-B569-560BC663428A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39704-2F2A-4EAF-9049-34B7FBDABEDA}" type="doc">
      <dgm:prSet loTypeId="urn:microsoft.com/office/officeart/2005/8/layout/target3" loCatId="relationship" qsTypeId="urn:microsoft.com/office/officeart/2005/8/quickstyle/3d9" qsCatId="3D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214B6C3D-CF03-4A90-8406-67A66EFA244D}">
      <dgm:prSet custT="1"/>
      <dgm:spPr/>
      <dgm:t>
        <a:bodyPr/>
        <a:lstStyle/>
        <a:p>
          <a:r>
            <a:rPr lang="pt-BR" sz="2400" b="1" dirty="0"/>
            <a:t>Mestrado Profissional em Ciência e Tecnologia de Alimentos</a:t>
          </a:r>
        </a:p>
      </dgm:t>
    </dgm:pt>
    <dgm:pt modelId="{9093EB28-90DD-4EFE-AB8B-7CF3223A5651}" type="parTrans" cxnId="{F22BEBAF-9FFE-4C94-864A-B6A18D1D4C0B}">
      <dgm:prSet/>
      <dgm:spPr/>
      <dgm:t>
        <a:bodyPr/>
        <a:lstStyle/>
        <a:p>
          <a:endParaRPr lang="pt-BR"/>
        </a:p>
      </dgm:t>
    </dgm:pt>
    <dgm:pt modelId="{8C94B059-3D10-463E-9A90-14E131D339C8}" type="sibTrans" cxnId="{F22BEBAF-9FFE-4C94-864A-B6A18D1D4C0B}">
      <dgm:prSet/>
      <dgm:spPr/>
      <dgm:t>
        <a:bodyPr/>
        <a:lstStyle/>
        <a:p>
          <a:endParaRPr lang="pt-BR"/>
        </a:p>
      </dgm:t>
    </dgm:pt>
    <dgm:pt modelId="{6A5B14E6-FB22-48F0-B384-170451592388}" type="pres">
      <dgm:prSet presAssocID="{D3F39704-2F2A-4EAF-9049-34B7FBDABED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2F5C97B-84E8-46D7-9AE9-A0B37EAC9D92}" type="pres">
      <dgm:prSet presAssocID="{214B6C3D-CF03-4A90-8406-67A66EFA244D}" presName="circle1" presStyleLbl="node1" presStyleIdx="0" presStyleCnt="1"/>
      <dgm:spPr/>
    </dgm:pt>
    <dgm:pt modelId="{B78A8F95-D226-43D0-85F0-4B1D405DDA7C}" type="pres">
      <dgm:prSet presAssocID="{214B6C3D-CF03-4A90-8406-67A66EFA244D}" presName="space" presStyleCnt="0"/>
      <dgm:spPr/>
    </dgm:pt>
    <dgm:pt modelId="{923B9ECA-C192-44AB-861D-D93300522142}" type="pres">
      <dgm:prSet presAssocID="{214B6C3D-CF03-4A90-8406-67A66EFA244D}" presName="rect1" presStyleLbl="alignAcc1" presStyleIdx="0" presStyleCnt="1"/>
      <dgm:spPr/>
    </dgm:pt>
    <dgm:pt modelId="{1C2050FB-A95C-4314-BBBE-8B3CA7F819E5}" type="pres">
      <dgm:prSet presAssocID="{214B6C3D-CF03-4A90-8406-67A66EFA244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FD32BE63-7088-4B09-A6CD-92EF1F502CE1}" type="presOf" srcId="{D3F39704-2F2A-4EAF-9049-34B7FBDABEDA}" destId="{6A5B14E6-FB22-48F0-B384-170451592388}" srcOrd="0" destOrd="0" presId="urn:microsoft.com/office/officeart/2005/8/layout/target3"/>
    <dgm:cxn modelId="{CAA7217C-42E3-46B3-B812-176FAC599D50}" type="presOf" srcId="{214B6C3D-CF03-4A90-8406-67A66EFA244D}" destId="{1C2050FB-A95C-4314-BBBE-8B3CA7F819E5}" srcOrd="1" destOrd="0" presId="urn:microsoft.com/office/officeart/2005/8/layout/target3"/>
    <dgm:cxn modelId="{F22BEBAF-9FFE-4C94-864A-B6A18D1D4C0B}" srcId="{D3F39704-2F2A-4EAF-9049-34B7FBDABEDA}" destId="{214B6C3D-CF03-4A90-8406-67A66EFA244D}" srcOrd="0" destOrd="0" parTransId="{9093EB28-90DD-4EFE-AB8B-7CF3223A5651}" sibTransId="{8C94B059-3D10-463E-9A90-14E131D339C8}"/>
    <dgm:cxn modelId="{317E7CC8-EE75-4485-933C-0B0482FB80F8}" type="presOf" srcId="{214B6C3D-CF03-4A90-8406-67A66EFA244D}" destId="{923B9ECA-C192-44AB-861D-D93300522142}" srcOrd="0" destOrd="0" presId="urn:microsoft.com/office/officeart/2005/8/layout/target3"/>
    <dgm:cxn modelId="{ABE0CB37-D681-4F9F-8116-721ABF8E673E}" type="presParOf" srcId="{6A5B14E6-FB22-48F0-B384-170451592388}" destId="{F2F5C97B-84E8-46D7-9AE9-A0B37EAC9D92}" srcOrd="0" destOrd="0" presId="urn:microsoft.com/office/officeart/2005/8/layout/target3"/>
    <dgm:cxn modelId="{6CB851C7-D37C-4AE8-ABC2-1F3BC41C9107}" type="presParOf" srcId="{6A5B14E6-FB22-48F0-B384-170451592388}" destId="{B78A8F95-D226-43D0-85F0-4B1D405DDA7C}" srcOrd="1" destOrd="0" presId="urn:microsoft.com/office/officeart/2005/8/layout/target3"/>
    <dgm:cxn modelId="{6C1A850E-BFB9-4EC4-B2BB-D36E17479626}" type="presParOf" srcId="{6A5B14E6-FB22-48F0-B384-170451592388}" destId="{923B9ECA-C192-44AB-861D-D93300522142}" srcOrd="2" destOrd="0" presId="urn:microsoft.com/office/officeart/2005/8/layout/target3"/>
    <dgm:cxn modelId="{2E7E32BB-E000-48F1-8278-1467A81BB95A}" type="presParOf" srcId="{6A5B14E6-FB22-48F0-B384-170451592388}" destId="{1C2050FB-A95C-4314-BBBE-8B3CA7F819E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AC4AA-0115-415F-9FB3-C4DCE1B1B0F9}">
      <dsp:nvSpPr>
        <dsp:cNvPr id="0" name=""/>
        <dsp:cNvSpPr/>
      </dsp:nvSpPr>
      <dsp:spPr>
        <a:xfrm>
          <a:off x="0" y="30479"/>
          <a:ext cx="2606040" cy="2606040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BC11C6-0C6C-4DCE-8DB2-EDB89E552B47}">
      <dsp:nvSpPr>
        <dsp:cNvPr id="0" name=""/>
        <dsp:cNvSpPr/>
      </dsp:nvSpPr>
      <dsp:spPr>
        <a:xfrm>
          <a:off x="1303020" y="30479"/>
          <a:ext cx="3040380" cy="26060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NOTA </a:t>
          </a:r>
          <a:br>
            <a:rPr lang="pt-BR" sz="2800" b="1" kern="1200" dirty="0"/>
          </a:br>
          <a:r>
            <a:rPr lang="pt-BR" sz="4800" b="1" kern="1200" dirty="0">
              <a:latin typeface="Impact" panose="020B0806030902050204" pitchFamily="34" charset="0"/>
            </a:rPr>
            <a:t>4</a:t>
          </a:r>
          <a:endParaRPr lang="pt-BR" sz="4800" kern="1200" dirty="0">
            <a:latin typeface="Impact" panose="020B0806030902050204" pitchFamily="34" charset="0"/>
          </a:endParaRPr>
        </a:p>
      </dsp:txBody>
      <dsp:txXfrm>
        <a:off x="1303020" y="30479"/>
        <a:ext cx="3040380" cy="1237869"/>
      </dsp:txXfrm>
    </dsp:sp>
    <dsp:sp modelId="{1FDA018C-0491-4831-9D9C-B83B161E2208}">
      <dsp:nvSpPr>
        <dsp:cNvPr id="0" name=""/>
        <dsp:cNvSpPr/>
      </dsp:nvSpPr>
      <dsp:spPr>
        <a:xfrm>
          <a:off x="684085" y="1268349"/>
          <a:ext cx="1237869" cy="123786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989414"/>
            <a:satOff val="-5690"/>
            <a:lumOff val="-4511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9B700E-0B90-440A-A52F-F88A7E173547}">
      <dsp:nvSpPr>
        <dsp:cNvPr id="0" name=""/>
        <dsp:cNvSpPr/>
      </dsp:nvSpPr>
      <dsp:spPr>
        <a:xfrm>
          <a:off x="1303020" y="1309619"/>
          <a:ext cx="3040380" cy="11553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CAPES</a:t>
          </a:r>
          <a:endParaRPr lang="pt-BR" sz="2800" kern="1200" dirty="0"/>
        </a:p>
      </dsp:txBody>
      <dsp:txXfrm>
        <a:off x="1303020" y="1309619"/>
        <a:ext cx="3040380" cy="11553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5C97B-84E8-46D7-9AE9-A0B37EAC9D92}">
      <dsp:nvSpPr>
        <dsp:cNvPr id="0" name=""/>
        <dsp:cNvSpPr/>
      </dsp:nvSpPr>
      <dsp:spPr>
        <a:xfrm>
          <a:off x="0" y="16083"/>
          <a:ext cx="2697480" cy="2697480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3B9ECA-C192-44AB-861D-D93300522142}">
      <dsp:nvSpPr>
        <dsp:cNvPr id="0" name=""/>
        <dsp:cNvSpPr/>
      </dsp:nvSpPr>
      <dsp:spPr>
        <a:xfrm>
          <a:off x="1348740" y="16083"/>
          <a:ext cx="3147059" cy="26974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Mestrado Profissional em Ciência e Tecnologia de Alimentos</a:t>
          </a:r>
        </a:p>
      </dsp:txBody>
      <dsp:txXfrm>
        <a:off x="1348740" y="16083"/>
        <a:ext cx="3147059" cy="2697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75B48-3786-4DEC-B3D5-8EA242299352}" type="datetimeFigureOut">
              <a:rPr lang="pt-BR" smtClean="0"/>
              <a:t>13/01/2026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6CF7A-FBC9-4656-835B-38DE57D57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483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F6DB39B-C8DE-498F-83B1-C56BBB3A5757}" type="datetimeFigureOut">
              <a:rPr lang="pt-BR"/>
              <a:pPr>
                <a:defRPr/>
              </a:pPr>
              <a:t>13/01/2026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499EA03-AF55-4032-AEE1-91CBB7939F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586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230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3AD48F-BF79-4A1D-8200-C67BB5AD728B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E0DAC-16CE-477C-9F5E-33EEDBC278F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933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973006-B8B7-428A-9410-E02737FFBC9A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AD850-CF34-47DF-ABD5-58B20591676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4463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D45E70-B616-49B5-964F-780CD2CDAFA9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BE9C0-4799-4CB9-915F-51FA11359DA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5923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588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1703CB-A357-4643-9430-B346181CA358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A11F8-5ACA-45CA-BA95-FEDE04C0442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513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9278B6-D6DD-4101-AD47-C9CC7FB70F41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4F275-BB1D-4E69-875B-66E3DDB0D71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931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9B794C-CE1D-46DB-9DC3-2D5682D4A1DD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B01CD0-439B-4C53-8FF7-89DF43CBF0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572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389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132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6159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6962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6598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391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1334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417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B3E3EF-5E85-4755-863D-93A441A868D6}" type="datetimeFigureOut">
              <a:rPr lang="en-US" smtClean="0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FDF1D9-AE15-4827-8C08-2BF6AFAE71E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5989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0" r:id="rId1"/>
    <p:sldLayoutId id="2147484711" r:id="rId2"/>
    <p:sldLayoutId id="2147484712" r:id="rId3"/>
    <p:sldLayoutId id="2147484713" r:id="rId4"/>
    <p:sldLayoutId id="2147484714" r:id="rId5"/>
    <p:sldLayoutId id="2147484715" r:id="rId6"/>
    <p:sldLayoutId id="2147484716" r:id="rId7"/>
    <p:sldLayoutId id="2147484717" r:id="rId8"/>
    <p:sldLayoutId id="2147484718" r:id="rId9"/>
    <p:sldLayoutId id="2147484719" r:id="rId10"/>
    <p:sldLayoutId id="2147484720" r:id="rId11"/>
    <p:sldLayoutId id="2147484721" r:id="rId12"/>
    <p:sldLayoutId id="2147484722" r:id="rId13"/>
    <p:sldLayoutId id="2147484723" r:id="rId14"/>
    <p:sldLayoutId id="2147484724" r:id="rId15"/>
    <p:sldLayoutId id="2147484725" r:id="rId16"/>
    <p:sldLayoutId id="21474847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934029027"/>
              </p:ext>
            </p:extLst>
          </p:nvPr>
        </p:nvGraphicFramePr>
        <p:xfrm>
          <a:off x="1219200" y="533401"/>
          <a:ext cx="43434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aixaDeTexto 12"/>
          <p:cNvSpPr txBox="1"/>
          <p:nvPr/>
        </p:nvSpPr>
        <p:spPr>
          <a:xfrm rot="21097352">
            <a:off x="1480968" y="1692030"/>
            <a:ext cx="615553" cy="93763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t-BR" sz="2800" b="1" dirty="0"/>
              <a:t>CTA</a:t>
            </a: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239258801"/>
              </p:ext>
            </p:extLst>
          </p:nvPr>
        </p:nvGraphicFramePr>
        <p:xfrm>
          <a:off x="1981200" y="2387040"/>
          <a:ext cx="4495800" cy="2729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Estrela de 5 Pontas 16"/>
          <p:cNvSpPr/>
          <p:nvPr/>
        </p:nvSpPr>
        <p:spPr>
          <a:xfrm>
            <a:off x="2387457" y="1223434"/>
            <a:ext cx="304800" cy="152400"/>
          </a:xfrm>
          <a:prstGeom prst="star5">
            <a:avLst/>
          </a:prstGeom>
          <a:solidFill>
            <a:srgbClr val="FFFF00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sp>
        <p:nvSpPr>
          <p:cNvPr id="18" name="Estrela de 5 Pontas 17"/>
          <p:cNvSpPr/>
          <p:nvPr/>
        </p:nvSpPr>
        <p:spPr>
          <a:xfrm>
            <a:off x="2638991" y="1401235"/>
            <a:ext cx="3048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sp>
        <p:nvSpPr>
          <p:cNvPr id="19" name="Estrela de 5 Pontas 18"/>
          <p:cNvSpPr/>
          <p:nvPr/>
        </p:nvSpPr>
        <p:spPr>
          <a:xfrm>
            <a:off x="2909569" y="1544607"/>
            <a:ext cx="3048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strela de 5 Pontas 19"/>
          <p:cNvSpPr/>
          <p:nvPr/>
        </p:nvSpPr>
        <p:spPr>
          <a:xfrm>
            <a:off x="3205760" y="1697568"/>
            <a:ext cx="3048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 rot="20379165">
            <a:off x="2552465" y="3408725"/>
            <a:ext cx="553998" cy="140312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t-BR" sz="2400" b="1" dirty="0" err="1"/>
              <a:t>UFPel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87589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4910</TotalTime>
  <Words>14</Words>
  <Application>Microsoft Office PowerPoint</Application>
  <PresentationFormat>Apresentação na tela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Impact</vt:lpstr>
      <vt:lpstr>Tw Cen MT</vt:lpstr>
      <vt:lpstr>Gotícula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MICROBIOLOGIA APLICADA À AGROINDÚSTRIA</dc:title>
  <dc:creator>Angela</dc:creator>
  <cp:lastModifiedBy>ANGELA MARIA FIORENTINI</cp:lastModifiedBy>
  <cp:revision>221</cp:revision>
  <dcterms:created xsi:type="dcterms:W3CDTF">2015-08-17T04:15:58Z</dcterms:created>
  <dcterms:modified xsi:type="dcterms:W3CDTF">2026-01-14T01:57:02Z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2015-08-17T00:00:00Z</vt:filetime>
  </property>
</Properties>
</file>